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0297-1495-43BF-B6E3-3CEB1FE8BEFE}" type="datetimeFigureOut">
              <a:rPr lang="es-MX" smtClean="0"/>
              <a:t>14/08/2012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818C-F801-4A76-9B66-95B710BD0B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0297-1495-43BF-B6E3-3CEB1FE8BEFE}" type="datetimeFigureOut">
              <a:rPr lang="es-MX" smtClean="0"/>
              <a:t>14/08/2012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818C-F801-4A76-9B66-95B710BD0B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0297-1495-43BF-B6E3-3CEB1FE8BEFE}" type="datetimeFigureOut">
              <a:rPr lang="es-MX" smtClean="0"/>
              <a:t>14/08/2012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818C-F801-4A76-9B66-95B710BD0B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0297-1495-43BF-B6E3-3CEB1FE8BEFE}" type="datetimeFigureOut">
              <a:rPr lang="es-MX" smtClean="0"/>
              <a:t>14/08/2012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818C-F801-4A76-9B66-95B710BD0B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0297-1495-43BF-B6E3-3CEB1FE8BEFE}" type="datetimeFigureOut">
              <a:rPr lang="es-MX" smtClean="0"/>
              <a:t>14/08/2012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818C-F801-4A76-9B66-95B710BD0B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0297-1495-43BF-B6E3-3CEB1FE8BEFE}" type="datetimeFigureOut">
              <a:rPr lang="es-MX" smtClean="0"/>
              <a:t>14/08/2012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818C-F801-4A76-9B66-95B710BD0B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0297-1495-43BF-B6E3-3CEB1FE8BEFE}" type="datetimeFigureOut">
              <a:rPr lang="es-MX" smtClean="0"/>
              <a:t>14/08/2012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818C-F801-4A76-9B66-95B710BD0B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0297-1495-43BF-B6E3-3CEB1FE8BEFE}" type="datetimeFigureOut">
              <a:rPr lang="es-MX" smtClean="0"/>
              <a:t>14/08/2012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818C-F801-4A76-9B66-95B710BD0B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0297-1495-43BF-B6E3-3CEB1FE8BEFE}" type="datetimeFigureOut">
              <a:rPr lang="es-MX" smtClean="0"/>
              <a:t>14/08/2012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818C-F801-4A76-9B66-95B710BD0B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0297-1495-43BF-B6E3-3CEB1FE8BEFE}" type="datetimeFigureOut">
              <a:rPr lang="es-MX" smtClean="0"/>
              <a:t>14/08/2012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818C-F801-4A76-9B66-95B710BD0B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0297-1495-43BF-B6E3-3CEB1FE8BEFE}" type="datetimeFigureOut">
              <a:rPr lang="es-MX" smtClean="0"/>
              <a:t>14/08/2012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6818C-F801-4A76-9B66-95B710BD0BD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0297-1495-43BF-B6E3-3CEB1FE8BEFE}" type="datetimeFigureOut">
              <a:rPr lang="es-MX" smtClean="0"/>
              <a:t>14/08/2012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6818C-F801-4A76-9B66-95B710BD0BD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nagarciaazcarate.wordpress.com/category/dibujos-misterioso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Clasificación de No. Reales</a:t>
            </a:r>
            <a:endParaRPr lang="es-MX" dirty="0"/>
          </a:p>
        </p:txBody>
      </p:sp>
      <p:pic>
        <p:nvPicPr>
          <p:cNvPr id="4" name="3 Marcador de contenido" descr="real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8064896" cy="396044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6406480" cy="963538"/>
          </a:xfrm>
        </p:spPr>
        <p:txBody>
          <a:bodyPr/>
          <a:lstStyle/>
          <a:p>
            <a:r>
              <a:rPr lang="es-MX" dirty="0" smtClean="0"/>
              <a:t>Números Reales</a:t>
            </a: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47664" y="1844824"/>
          <a:ext cx="60960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Nombre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#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fraccionario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Decimal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Porcentual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1/2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5/3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0.63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700 %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Irracional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Racional, entero, negativo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1835696" y="5733256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2" invalidUrl="http:///"/>
              </a:rPr>
              <a:t>http://</a:t>
            </a:r>
            <a:r>
              <a:rPr lang="es-MX" dirty="0" smtClean="0"/>
              <a:t>www.genmagic.net/mates4/jerarquia_opera_c.swf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Jerarquía de operaciones</a:t>
            </a:r>
            <a:endParaRPr lang="es-MX" dirty="0"/>
          </a:p>
        </p:txBody>
      </p:sp>
      <p:pic>
        <p:nvPicPr>
          <p:cNvPr id="4" name="3 Marcador de contenido" descr="jerarqui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7680801" cy="441945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car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40568" y="-603448"/>
            <a:ext cx="10081120" cy="784887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MX" dirty="0" smtClean="0"/>
              <a:t>Realiza operaciones aritméticas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s-MX" dirty="0" smtClean="0">
                <a:hlinkClick r:id="rId2"/>
              </a:rPr>
              <a:t>http://anagarciaazcarate.wordpress.com/category/dibujos-misteriosos/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611560" y="2420888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1. ¿Cuánto es la quinta parte de 63% de 1,800?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611560" y="2967335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2. Si por cada 4 tasas de harina deben ponerse ¾ de azúcar, ¿cuánta azúcar se necesita para media tasa?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539552" y="3861048"/>
            <a:ext cx="8460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3. </a:t>
            </a:r>
            <a:r>
              <a:rPr lang="es-MX" b="1" dirty="0"/>
              <a:t>Cuánto es 75% de 1,800 más 33.33% de 3,000:</a:t>
            </a:r>
          </a:p>
          <a:p>
            <a:r>
              <a:rPr lang="es-MX" b="1" dirty="0"/>
              <a:t>a) Escriban, en las siguientes líneas, dos maneras distintas para obtener el resultado anterior: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686800" cy="630932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s-MX" dirty="0" smtClean="0"/>
              <a:t>En </a:t>
            </a:r>
            <a:r>
              <a:rPr lang="es-MX" dirty="0"/>
              <a:t>una fábrica se producen 700 sillas al día, el dueño ha convenido con un cliente producir </a:t>
            </a:r>
            <a:r>
              <a:rPr lang="es-MX" dirty="0" smtClean="0"/>
              <a:t>250,000 sillas </a:t>
            </a:r>
            <a:r>
              <a:rPr lang="es-MX" dirty="0"/>
              <a:t>en un mes. ¿Cuántas sillas deberán producirse de más al día</a:t>
            </a:r>
            <a:r>
              <a:rPr lang="es-MX" dirty="0" smtClean="0"/>
              <a:t>?</a:t>
            </a:r>
          </a:p>
          <a:p>
            <a:pPr marL="514350" indent="-514350">
              <a:buNone/>
            </a:pPr>
            <a:endParaRPr lang="es-MX" dirty="0"/>
          </a:p>
          <a:p>
            <a:pPr>
              <a:buNone/>
            </a:pPr>
            <a:r>
              <a:rPr lang="es-MX" dirty="0"/>
              <a:t>2. En una tienda de remates se encuentra la mercancía al 24% de descuento. Sara ha elegido comprar 3 </a:t>
            </a:r>
            <a:r>
              <a:rPr lang="es-MX" dirty="0" err="1" smtClean="0"/>
              <a:t>CDs</a:t>
            </a:r>
            <a:r>
              <a:rPr lang="es-MX" dirty="0" smtClean="0"/>
              <a:t> de </a:t>
            </a:r>
            <a:r>
              <a:rPr lang="es-MX" dirty="0"/>
              <a:t>$100.00 cada uno, 4 películas de $80.00 y un reproductor de música mp3 de $1,100.00.</a:t>
            </a:r>
          </a:p>
          <a:p>
            <a:pPr>
              <a:buNone/>
            </a:pPr>
            <a:r>
              <a:rPr lang="es-MX" dirty="0"/>
              <a:t>a) ¿Cuánto pagará en total?</a:t>
            </a:r>
          </a:p>
          <a:p>
            <a:pPr>
              <a:buNone/>
            </a:pPr>
            <a:r>
              <a:rPr lang="es-MX" dirty="0"/>
              <a:t>b) ¿Cuánto dinero se ahorró</a:t>
            </a:r>
            <a:r>
              <a:rPr lang="es-MX" dirty="0" smtClean="0"/>
              <a:t>?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/>
              <a:t>3. En una tienda en línea se venden aparatos electrónicos, los cuales son entregados a domicilio sin </a:t>
            </a:r>
            <a:r>
              <a:rPr lang="es-MX" dirty="0" smtClean="0"/>
              <a:t>costo dentro </a:t>
            </a:r>
            <a:r>
              <a:rPr lang="es-MX" dirty="0"/>
              <a:t>de la Ciudad de México. Si Eugenio hizo un pedido con un costo </a:t>
            </a:r>
            <a:r>
              <a:rPr lang="es-MX" dirty="0" smtClean="0"/>
              <a:t>total de </a:t>
            </a:r>
            <a:r>
              <a:rPr lang="es-MX" dirty="0"/>
              <a:t>$1,890.50 más IVA. ¿</a:t>
            </a:r>
            <a:r>
              <a:rPr lang="es-MX" dirty="0" smtClean="0"/>
              <a:t>Cuánto pagará </a:t>
            </a:r>
            <a:r>
              <a:rPr lang="es-MX" dirty="0"/>
              <a:t>en total? (Recuerda que el IVA es de 16</a:t>
            </a:r>
            <a:r>
              <a:rPr lang="es-MX" dirty="0" smtClean="0"/>
              <a:t>%).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/>
              <a:t>4. Juan tiene la tercera parte de lo que tiene Luis, éste tiene la mitad de lo que tiene Carla. Si juntos tienen $1,000.00.</a:t>
            </a:r>
          </a:p>
          <a:p>
            <a:pPr>
              <a:buNone/>
            </a:pPr>
            <a:r>
              <a:rPr lang="es-MX" dirty="0"/>
              <a:t>¿Cuánto tiene cada uno? Escribe la expresión matemática que representa el enunciado del problema.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es-MX" b="1" dirty="0"/>
              <a:t>Mario entró a </a:t>
            </a:r>
            <a:r>
              <a:rPr lang="es-MX" b="1" dirty="0" err="1"/>
              <a:t>Facebook</a:t>
            </a:r>
            <a:r>
              <a:rPr lang="es-MX" b="1" dirty="0"/>
              <a:t> y está utilizando 300 </a:t>
            </a:r>
            <a:r>
              <a:rPr lang="es-MX" b="1" dirty="0" err="1"/>
              <a:t>kbps</a:t>
            </a:r>
            <a:r>
              <a:rPr lang="es-MX" b="1" dirty="0"/>
              <a:t>, al mismo tiempo está descargando su </a:t>
            </a:r>
            <a:r>
              <a:rPr lang="es-MX" b="1" dirty="0" smtClean="0"/>
              <a:t>correo electrónico </a:t>
            </a:r>
            <a:r>
              <a:rPr lang="es-MX" b="1" dirty="0"/>
              <a:t>a 600 </a:t>
            </a:r>
            <a:r>
              <a:rPr lang="es-MX" b="1" dirty="0" err="1"/>
              <a:t>kbps</a:t>
            </a:r>
            <a:r>
              <a:rPr lang="es-MX" b="1" dirty="0"/>
              <a:t> y viendo un video en </a:t>
            </a:r>
            <a:r>
              <a:rPr lang="es-MX" b="1" dirty="0" err="1"/>
              <a:t>Youtube</a:t>
            </a:r>
            <a:r>
              <a:rPr lang="es-MX" b="1" dirty="0"/>
              <a:t> </a:t>
            </a:r>
            <a:r>
              <a:rPr lang="es-MX" b="1" dirty="0" smtClean="0"/>
              <a:t>a 1,800 </a:t>
            </a:r>
            <a:r>
              <a:rPr lang="es-MX" b="1" dirty="0" err="1" smtClean="0"/>
              <a:t>kbps</a:t>
            </a:r>
            <a:r>
              <a:rPr lang="es-MX" b="1" dirty="0"/>
              <a:t>. Si en total está ocupando </a:t>
            </a:r>
            <a:r>
              <a:rPr lang="es-MX" b="1" dirty="0" smtClean="0"/>
              <a:t>85% de </a:t>
            </a:r>
            <a:r>
              <a:rPr lang="es-MX" b="1" dirty="0"/>
              <a:t>su conexión a internet. Ahora responde, en tu cuaderno, las </a:t>
            </a:r>
            <a:r>
              <a:rPr lang="es-MX" b="1" dirty="0" smtClean="0"/>
              <a:t>siguientes </a:t>
            </a:r>
            <a:r>
              <a:rPr lang="es-MX" b="1" dirty="0"/>
              <a:t>preguntas.</a:t>
            </a:r>
          </a:p>
          <a:p>
            <a:pPr>
              <a:buNone/>
            </a:pPr>
            <a:r>
              <a:rPr lang="es-MX" dirty="0"/>
              <a:t>1. ¿Cuál es la velocidad total de su conexión?</a:t>
            </a:r>
          </a:p>
          <a:p>
            <a:pPr>
              <a:buNone/>
            </a:pPr>
            <a:r>
              <a:rPr lang="es-MX" dirty="0"/>
              <a:t>2. ¿Qué método empleaste para resolver el problema?</a:t>
            </a:r>
          </a:p>
          <a:p>
            <a:pPr>
              <a:buNone/>
            </a:pPr>
            <a:r>
              <a:rPr lang="es-MX" dirty="0"/>
              <a:t>3. ¿Cuál es la expresión matemática con la que resolviste el problema?</a:t>
            </a:r>
          </a:p>
          <a:p>
            <a:pPr>
              <a:buNone/>
            </a:pPr>
            <a:r>
              <a:rPr lang="es-MX" dirty="0"/>
              <a:t>4. ¿Qué porcentaje de la conexión ocupa cada tarea?</a:t>
            </a:r>
          </a:p>
          <a:p>
            <a:pPr>
              <a:buNone/>
            </a:pPr>
            <a:r>
              <a:rPr lang="es-MX" dirty="0" err="1"/>
              <a:t>Facebook</a:t>
            </a:r>
            <a:r>
              <a:rPr lang="es-MX" dirty="0"/>
              <a:t> Correo electrónico </a:t>
            </a:r>
            <a:r>
              <a:rPr lang="es-MX" dirty="0" err="1"/>
              <a:t>Youtube</a:t>
            </a:r>
            <a:endParaRPr lang="es-MX" dirty="0"/>
          </a:p>
          <a:p>
            <a:pPr>
              <a:buNone/>
            </a:pPr>
            <a:r>
              <a:rPr lang="es-MX" dirty="0"/>
              <a:t>5. Compara con tus compañeros de grupo los diferentes métodos que emplearon para resolver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428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Clasificación de No. Reales</vt:lpstr>
      <vt:lpstr>Números Reales</vt:lpstr>
      <vt:lpstr>Jerarquía de operaciones</vt:lpstr>
      <vt:lpstr>Diapositiva 4</vt:lpstr>
      <vt:lpstr>Realiza operaciones aritméticas</vt:lpstr>
      <vt:lpstr>Diapositiva 6</vt:lpstr>
      <vt:lpstr>Diapositiva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Carmen Leticia</dc:creator>
  <cp:lastModifiedBy>Carmen Leticia</cp:lastModifiedBy>
  <cp:revision>10</cp:revision>
  <dcterms:created xsi:type="dcterms:W3CDTF">2012-08-15T01:22:39Z</dcterms:created>
  <dcterms:modified xsi:type="dcterms:W3CDTF">2012-08-15T02:30:45Z</dcterms:modified>
</cp:coreProperties>
</file>