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57" r:id="rId5"/>
    <p:sldId id="262" r:id="rId6"/>
    <p:sldId id="261" r:id="rId7"/>
    <p:sldId id="263" r:id="rId8"/>
    <p:sldId id="265" r:id="rId9"/>
    <p:sldId id="264" r:id="rId10"/>
    <p:sldId id="266" r:id="rId11"/>
    <p:sldId id="267" r:id="rId12"/>
    <p:sldId id="256" r:id="rId13"/>
    <p:sldId id="268" r:id="rId14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996D2-C5B7-4DAF-B2C8-2F82FFDE65B7}" type="datetimeFigureOut">
              <a:rPr lang="es-MX" smtClean="0"/>
              <a:t>24/10/2012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0D0DC-D8CC-46EE-B114-F212FCEA25D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996D2-C5B7-4DAF-B2C8-2F82FFDE65B7}" type="datetimeFigureOut">
              <a:rPr lang="es-MX" smtClean="0"/>
              <a:t>24/10/2012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0D0DC-D8CC-46EE-B114-F212FCEA25D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996D2-C5B7-4DAF-B2C8-2F82FFDE65B7}" type="datetimeFigureOut">
              <a:rPr lang="es-MX" smtClean="0"/>
              <a:t>24/10/2012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0D0DC-D8CC-46EE-B114-F212FCEA25D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996D2-C5B7-4DAF-B2C8-2F82FFDE65B7}" type="datetimeFigureOut">
              <a:rPr lang="es-MX" smtClean="0"/>
              <a:t>24/10/2012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0D0DC-D8CC-46EE-B114-F212FCEA25D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996D2-C5B7-4DAF-B2C8-2F82FFDE65B7}" type="datetimeFigureOut">
              <a:rPr lang="es-MX" smtClean="0"/>
              <a:t>24/10/2012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0D0DC-D8CC-46EE-B114-F212FCEA25D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996D2-C5B7-4DAF-B2C8-2F82FFDE65B7}" type="datetimeFigureOut">
              <a:rPr lang="es-MX" smtClean="0"/>
              <a:t>24/10/2012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0D0DC-D8CC-46EE-B114-F212FCEA25D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996D2-C5B7-4DAF-B2C8-2F82FFDE65B7}" type="datetimeFigureOut">
              <a:rPr lang="es-MX" smtClean="0"/>
              <a:t>24/10/2012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0D0DC-D8CC-46EE-B114-F212FCEA25D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996D2-C5B7-4DAF-B2C8-2F82FFDE65B7}" type="datetimeFigureOut">
              <a:rPr lang="es-MX" smtClean="0"/>
              <a:t>24/10/2012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0D0DC-D8CC-46EE-B114-F212FCEA25D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996D2-C5B7-4DAF-B2C8-2F82FFDE65B7}" type="datetimeFigureOut">
              <a:rPr lang="es-MX" smtClean="0"/>
              <a:t>24/10/2012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0D0DC-D8CC-46EE-B114-F212FCEA25D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996D2-C5B7-4DAF-B2C8-2F82FFDE65B7}" type="datetimeFigureOut">
              <a:rPr lang="es-MX" smtClean="0"/>
              <a:t>24/10/2012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0D0DC-D8CC-46EE-B114-F212FCEA25D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996D2-C5B7-4DAF-B2C8-2F82FFDE65B7}" type="datetimeFigureOut">
              <a:rPr lang="es-MX" smtClean="0"/>
              <a:t>24/10/2012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0D0DC-D8CC-46EE-B114-F212FCEA25D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4996D2-C5B7-4DAF-B2C8-2F82FFDE65B7}" type="datetimeFigureOut">
              <a:rPr lang="es-MX" smtClean="0"/>
              <a:t>24/10/2012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30D0DC-D8CC-46EE-B114-F212FCEA25D2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4098" name="Picture 2" descr="http://3.bp.blogspot.com/-5H-BSN5gIIE/T2qOImQt0VI/AAAAAAAAACk/mFX-EJEaXvk/s1600/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60648"/>
            <a:ext cx="9008409" cy="54726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APLICACIONES</a:t>
            </a:r>
            <a:endParaRPr lang="es-MX" dirty="0"/>
          </a:p>
        </p:txBody>
      </p:sp>
      <p:pic>
        <p:nvPicPr>
          <p:cNvPr id="23554" name="Picture 2" descr="http://scielo.sld.cu/img/revistas/rcta/v21n2/f020821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44824"/>
            <a:ext cx="9324975" cy="38004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APLICACIONES</a:t>
            </a:r>
            <a:endParaRPr lang="es-MX" dirty="0"/>
          </a:p>
        </p:txBody>
      </p:sp>
      <p:pic>
        <p:nvPicPr>
          <p:cNvPr id="24578" name="Picture 2" descr="http://2.bp.blogspot.com/-0lWnWulPCD8/Tq7md02VW_I/AAAAAAAAANc/lGXdd_LHE5Y/s1600/PuntoDeEquilibri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1628800"/>
            <a:ext cx="4846119" cy="369835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1026" name="Picture 2" descr="http://2.bp.blogspot.com/_L514ulPt9DE/TMyk74tc28I/AAAAAAAAAD4/qzK83ST-7HQ/s1600/M%C3%A9todo+de+reducci%C3%B3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131" y="174848"/>
            <a:ext cx="8910869" cy="66831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88640"/>
            <a:ext cx="8229600" cy="4525963"/>
          </a:xfrm>
        </p:spPr>
        <p:txBody>
          <a:bodyPr/>
          <a:lstStyle/>
          <a:p>
            <a:r>
              <a:rPr lang="es-MX" b="1" dirty="0" smtClean="0"/>
              <a:t>Producto</a:t>
            </a:r>
            <a:r>
              <a:rPr lang="es-MX" dirty="0" smtClean="0"/>
              <a:t> donde intervengan todos los métodos para solucionar Sistema de Ecuaciones Lineales</a:t>
            </a:r>
            <a:endParaRPr lang="es-MX" dirty="0"/>
          </a:p>
        </p:txBody>
      </p:sp>
      <p:pic>
        <p:nvPicPr>
          <p:cNvPr id="25602" name="Picture 2" descr="http://www.forodefotos.com/attachments/fotografia-digital/25337d1318796854-fotos-narradas-fotos-historietas-mafald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1698161"/>
            <a:ext cx="4608512" cy="515983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t2.gstatic.com/images?q=tbn:ANd9GcTxS3CDBVCijqc1LtzOqg3SBrmEC_IJ5jfywwuYLRqgZzShIBPN-HBNyAh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620688"/>
            <a:ext cx="8219777" cy="515183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Una solución</a:t>
            </a:r>
          </a:p>
          <a:p>
            <a:endParaRPr lang="es-MX" dirty="0"/>
          </a:p>
          <a:p>
            <a:r>
              <a:rPr lang="es-MX" dirty="0" smtClean="0"/>
              <a:t>Múltiples soluciones</a:t>
            </a:r>
          </a:p>
          <a:p>
            <a:endParaRPr lang="es-MX" dirty="0"/>
          </a:p>
          <a:p>
            <a:r>
              <a:rPr lang="es-MX" dirty="0" smtClean="0"/>
              <a:t>Ninguna solución</a:t>
            </a:r>
            <a:endParaRPr lang="es-MX" dirty="0"/>
          </a:p>
        </p:txBody>
      </p:sp>
      <p:pic>
        <p:nvPicPr>
          <p:cNvPr id="17410" name="Picture 2" descr="http://pe.kalipedia.com/kalipediamedia/matematicas/media/200709/26/algebra/20070926klpmatalg_75_Ges_SC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260648"/>
            <a:ext cx="2543175" cy="68199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b="1" dirty="0" smtClean="0"/>
              <a:t>SISTEMA DE ECUACIONES LINEALES</a:t>
            </a:r>
            <a:endParaRPr lang="es-MX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Método gráfico</a:t>
            </a:r>
            <a:endParaRPr lang="es-MX" dirty="0"/>
          </a:p>
        </p:txBody>
      </p:sp>
      <p:pic>
        <p:nvPicPr>
          <p:cNvPr id="4" name="3 Imagen" descr="20070926klpmatalg_74_Ges_SC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91880" y="1916832"/>
            <a:ext cx="4517259" cy="4509119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Método Sustitución</a:t>
            </a:r>
            <a:endParaRPr lang="es-MX" dirty="0"/>
          </a:p>
        </p:txBody>
      </p:sp>
      <p:pic>
        <p:nvPicPr>
          <p:cNvPr id="19458" name="Picture 2" descr="http://3.bp.blogspot.com/_tMBqqiYK7ak/SpQnAm0WuEI/AAAAAAAARrY/OBoNcmd83qo/s400/x%3D1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268760"/>
            <a:ext cx="5832648" cy="4753608"/>
          </a:xfrm>
          <a:prstGeom prst="rect">
            <a:avLst/>
          </a:prstGeom>
          <a:noFill/>
        </p:spPr>
      </p:pic>
      <p:sp>
        <p:nvSpPr>
          <p:cNvPr id="5" name="4 CuadroTexto"/>
          <p:cNvSpPr txBox="1"/>
          <p:nvPr/>
        </p:nvSpPr>
        <p:spPr>
          <a:xfrm>
            <a:off x="6623720" y="4077072"/>
            <a:ext cx="25202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 smtClean="0"/>
              <a:t>Y = 1 - 2 = 1</a:t>
            </a:r>
          </a:p>
          <a:p>
            <a:endParaRPr lang="es-MX" sz="2400" b="1" dirty="0"/>
          </a:p>
          <a:p>
            <a:r>
              <a:rPr lang="es-MX" sz="2400" b="1" dirty="0" smtClean="0"/>
              <a:t>Solución: ( 1 , 1 )</a:t>
            </a:r>
            <a:endParaRPr lang="es-MX" sz="24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MÉTODO DE IGUALACIÓN</a:t>
            </a:r>
            <a:endParaRPr lang="es-MX" dirty="0"/>
          </a:p>
        </p:txBody>
      </p:sp>
      <p:pic>
        <p:nvPicPr>
          <p:cNvPr id="18434" name="Picture 2" descr="http://3.bp.blogspot.com/_tMBqqiYK7ak/Spl4ZAlPvoI/AAAAAAAARzI/GnlY1CzG4hI/s400/Dibujo+3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484784"/>
            <a:ext cx="7137860" cy="447900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MÉTODO REDUCCIÓN</a:t>
            </a:r>
            <a:endParaRPr lang="es-MX" dirty="0"/>
          </a:p>
        </p:txBody>
      </p:sp>
      <p:pic>
        <p:nvPicPr>
          <p:cNvPr id="20482" name="Picture 2" descr="http://2.bp.blogspot.com/_e6ns2w7oOIs/SrenL6lZBQI/AAAAAAAACcw/AKUeWy4OE2s/s400/M%C3%A9todo+de+Reducci%C3%B3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1484784"/>
            <a:ext cx="4218037" cy="50065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http://4.bp.blogspot.com/_e6ns2w7oOIs/Srpfibi62tI/AAAAAAAACgQ/oLLorhZUYvs/s400/Regla+de+Cramer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374237"/>
            <a:ext cx="5760640" cy="614468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MÉTODO DETERMINANTES O </a:t>
            </a:r>
            <a:r>
              <a:rPr lang="es-MX" b="1" dirty="0" smtClean="0"/>
              <a:t>CRAMER</a:t>
            </a:r>
            <a:endParaRPr lang="es-MX" b="1" dirty="0"/>
          </a:p>
        </p:txBody>
      </p:sp>
      <p:pic>
        <p:nvPicPr>
          <p:cNvPr id="21508" name="Picture 4" descr="http://mategrupo1.wikispaces.com/file/view/determ.jpg/161901047/deter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628800"/>
            <a:ext cx="7956376" cy="4501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51</Words>
  <Application>Microsoft Office PowerPoint</Application>
  <PresentationFormat>Presentación en pantalla (4:3)</PresentationFormat>
  <Paragraphs>17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4" baseType="lpstr">
      <vt:lpstr>Tema de Office</vt:lpstr>
      <vt:lpstr>Diapositiva 1</vt:lpstr>
      <vt:lpstr>Diapositiva 2</vt:lpstr>
      <vt:lpstr>Diapositiva 3</vt:lpstr>
      <vt:lpstr>SISTEMA DE ECUACIONES LINEALES</vt:lpstr>
      <vt:lpstr>Método Sustitución</vt:lpstr>
      <vt:lpstr>MÉTODO DE IGUALACIÓN</vt:lpstr>
      <vt:lpstr>MÉTODO REDUCCIÓN</vt:lpstr>
      <vt:lpstr>Diapositiva 8</vt:lpstr>
      <vt:lpstr>MÉTODO DETERMINANTES O CRAMER</vt:lpstr>
      <vt:lpstr>APLICACIONES</vt:lpstr>
      <vt:lpstr>APLICACIONES</vt:lpstr>
      <vt:lpstr>Diapositiva 12</vt:lpstr>
      <vt:lpstr>Diapositiva 13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Carmen Leticia</dc:creator>
  <cp:lastModifiedBy>Carmen Leticia</cp:lastModifiedBy>
  <cp:revision>6</cp:revision>
  <dcterms:created xsi:type="dcterms:W3CDTF">2012-10-25T00:55:43Z</dcterms:created>
  <dcterms:modified xsi:type="dcterms:W3CDTF">2012-10-25T01:51:38Z</dcterms:modified>
</cp:coreProperties>
</file>